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69" r:id="rId5"/>
    <p:sldId id="258" r:id="rId6"/>
    <p:sldId id="257" r:id="rId7"/>
    <p:sldId id="259" r:id="rId8"/>
    <p:sldId id="272" r:id="rId9"/>
    <p:sldId id="262" r:id="rId10"/>
    <p:sldId id="260" r:id="rId11"/>
    <p:sldId id="264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44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3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4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97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818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3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80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748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110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93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B1A6-8146-44A9-84CA-9CB5B64A00A0}" type="datetimeFigureOut">
              <a:rPr lang="en-ZA" smtClean="0"/>
              <a:t>23/09/2019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8621-F252-4E23-B0F7-838B2DE2F9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21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dblog.com/2018/12/11/the-blueprint-for-green-performance-sustainability/" TargetMode="External"/><Relationship Id="rId2" Type="http://schemas.openxmlformats.org/officeDocument/2006/relationships/hyperlink" Target="https://www.ispi.org/PerformanceXpress/PX/Articles/Editors__Pick/EDITOR_S_PICK_SEPTEMBER_2019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rovidblog.com/" TargetMode="External"/><Relationship Id="rId2" Type="http://schemas.openxmlformats.org/officeDocument/2006/relationships/hyperlink" Target="mailto:belia@improved.co.z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improved.co.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5349" y="3514725"/>
            <a:ext cx="99536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A Blueprint for Green Human Capital  Sustainability and Improved Performance</a:t>
            </a:r>
          </a:p>
          <a:p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Belia Nel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ISPI EMEA Conference</a:t>
            </a: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North Macedonia</a:t>
            </a: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1BF804-2D20-E14E-9A1E-5AD87E8A9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1" y="1271965"/>
            <a:ext cx="3835695" cy="19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6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2B8E19-006B-BE4A-8A6C-9DCD0ACAE200}"/>
              </a:ext>
            </a:extLst>
          </p:cNvPr>
          <p:cNvGrpSpPr/>
          <p:nvPr/>
        </p:nvGrpSpPr>
        <p:grpSpPr>
          <a:xfrm>
            <a:off x="1238948" y="0"/>
            <a:ext cx="9677971" cy="6857999"/>
            <a:chOff x="1238948" y="0"/>
            <a:chExt cx="9677971" cy="6857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23"/>
            <a:stretch/>
          </p:blipFill>
          <p:spPr>
            <a:xfrm>
              <a:off x="1238948" y="1146874"/>
              <a:ext cx="9677971" cy="57111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B31A53F-96AE-FD49-9F6B-912E17B47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6" r="44422" b="77853"/>
            <a:stretch/>
          </p:blipFill>
          <p:spPr>
            <a:xfrm>
              <a:off x="5331417" y="0"/>
              <a:ext cx="1286360" cy="151883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84832" y="-11338"/>
            <a:ext cx="81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Sustainability Journey – Global Message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4102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237539"/>
            <a:ext cx="10515600" cy="102317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latin typeface="+mn-lt"/>
              </a:rPr>
              <a:t>Sustainable Performance Integration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948" y="1260715"/>
            <a:ext cx="8901716" cy="50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3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296" y="1069407"/>
            <a:ext cx="10789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b="1" dirty="0">
              <a:hlinkClick r:id="rId2"/>
            </a:endParaRPr>
          </a:p>
          <a:p>
            <a:endParaRPr lang="en-ZA" b="1" dirty="0" smtClean="0">
              <a:hlinkClick r:id="rId2"/>
            </a:endParaRPr>
          </a:p>
          <a:p>
            <a:r>
              <a:rPr lang="en-ZA" sz="2800" b="1" dirty="0" smtClean="0"/>
              <a:t>1.  Will </a:t>
            </a:r>
            <a:r>
              <a:rPr lang="en-ZA" sz="2800" b="1" dirty="0"/>
              <a:t>the real performance broker please stand up?</a:t>
            </a:r>
          </a:p>
          <a:p>
            <a:endParaRPr lang="en-ZA" b="1" dirty="0" smtClean="0">
              <a:hlinkClick r:id="rId2"/>
            </a:endParaRPr>
          </a:p>
          <a:p>
            <a:endParaRPr lang="en-ZA" dirty="0">
              <a:hlinkClick r:id="rId2"/>
            </a:endParaRPr>
          </a:p>
          <a:p>
            <a:r>
              <a:rPr lang="en-ZA" b="1" dirty="0" smtClean="0">
                <a:hlinkClick r:id="rId2"/>
              </a:rPr>
              <a:t>https</a:t>
            </a:r>
            <a:r>
              <a:rPr lang="en-ZA" b="1" dirty="0">
                <a:hlinkClick r:id="rId2"/>
              </a:rPr>
              <a:t>://www.ispi.org/PerformanceXpress/PX/Articles/Editors__</a:t>
            </a:r>
            <a:r>
              <a:rPr lang="en-ZA" b="1" dirty="0" smtClean="0">
                <a:hlinkClick r:id="rId2"/>
              </a:rPr>
              <a:t>Pick/EDITOR_S_PICK_SEPTEMBER_2019.aspx</a:t>
            </a:r>
            <a:endParaRPr lang="en-ZA" b="1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 </a:t>
            </a:r>
          </a:p>
          <a:p>
            <a:r>
              <a:rPr lang="en-ZA" sz="2800" b="1" dirty="0" smtClean="0"/>
              <a:t>2.  A </a:t>
            </a:r>
            <a:r>
              <a:rPr lang="en-ZA" sz="2800" b="1" dirty="0"/>
              <a:t>Blueprint for Green Human Capital  Sustainability and Improved </a:t>
            </a:r>
            <a:r>
              <a:rPr lang="en-ZA" sz="2800" b="1" dirty="0" smtClean="0"/>
              <a:t>Performance</a:t>
            </a:r>
          </a:p>
          <a:p>
            <a:endParaRPr lang="en-ZA" b="1" dirty="0"/>
          </a:p>
          <a:p>
            <a:r>
              <a:rPr lang="en-ZA" b="1" dirty="0">
                <a:hlinkClick r:id="rId3"/>
              </a:rPr>
              <a:t>https://improvidblog.com/2018/12/11/the-blueprint-for-green-performance-sustainability</a:t>
            </a:r>
            <a:r>
              <a:rPr lang="en-ZA" b="1" dirty="0" smtClean="0">
                <a:hlinkClick r:id="rId3"/>
              </a:rPr>
              <a:t>/</a:t>
            </a:r>
            <a:endParaRPr lang="en-ZA" b="1" dirty="0" smtClean="0"/>
          </a:p>
          <a:p>
            <a:endParaRPr lang="en-ZA" b="1" dirty="0" smtClean="0"/>
          </a:p>
          <a:p>
            <a:endParaRPr lang="en-ZA" b="1" dirty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225040" y="292608"/>
            <a:ext cx="39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Articles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7223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992" y="475488"/>
            <a:ext cx="101406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algn="ctr"/>
            <a:r>
              <a:rPr lang="en-ZA" sz="3600" b="1" dirty="0" smtClean="0"/>
              <a:t>Thank you</a:t>
            </a:r>
          </a:p>
          <a:p>
            <a:endParaRPr lang="en-ZA" dirty="0"/>
          </a:p>
          <a:p>
            <a:pPr algn="ctr"/>
            <a:r>
              <a:rPr lang="en-ZA" sz="3600" b="1" dirty="0" smtClean="0"/>
              <a:t>Belia Nel</a:t>
            </a:r>
          </a:p>
          <a:p>
            <a:endParaRPr lang="en-ZA" sz="2400" b="1" dirty="0" smtClean="0">
              <a:hlinkClick r:id="rId2"/>
            </a:endParaRPr>
          </a:p>
          <a:p>
            <a:pPr algn="ctr"/>
            <a:r>
              <a:rPr lang="en-ZA" sz="2400" b="1" dirty="0" smtClean="0">
                <a:hlinkClick r:id="rId2"/>
              </a:rPr>
              <a:t>belia@improved.co.za</a:t>
            </a:r>
            <a:endParaRPr lang="en-ZA" sz="2400" b="1" dirty="0" smtClean="0"/>
          </a:p>
          <a:p>
            <a:pPr algn="ctr"/>
            <a:r>
              <a:rPr lang="en-ZA" sz="2400" b="1" dirty="0" smtClean="0">
                <a:hlinkClick r:id="rId3"/>
              </a:rPr>
              <a:t>www.improvidblog.com</a:t>
            </a:r>
            <a:endParaRPr lang="en-ZA" sz="2400" b="1" dirty="0" smtClean="0"/>
          </a:p>
          <a:p>
            <a:pPr algn="ctr"/>
            <a:r>
              <a:rPr lang="en-ZA" sz="2400" b="1" dirty="0" smtClean="0">
                <a:hlinkClick r:id="rId4"/>
              </a:rPr>
              <a:t>www.improved.co.za</a:t>
            </a:r>
            <a:endParaRPr lang="en-ZA" sz="2400" b="1" dirty="0" smtClean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82" y="143171"/>
            <a:ext cx="3834716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F49347-60CD-BE44-A71E-936B0D5C7BB1}"/>
              </a:ext>
            </a:extLst>
          </p:cNvPr>
          <p:cNvSpPr txBox="1"/>
          <p:nvPr/>
        </p:nvSpPr>
        <p:spPr>
          <a:xfrm>
            <a:off x="3921000" y="764705"/>
            <a:ext cx="4210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ea typeface="Avenir Next" charset="0"/>
                <a:cs typeface="Arial" panose="020B0604020202020204" pitchFamily="34" charset="0"/>
              </a:rPr>
              <a:t>Systemi</a:t>
            </a:r>
            <a:r>
              <a:rPr lang="en-US" sz="2700" b="1" dirty="0">
                <a:ea typeface="Avenir Next" charset="0"/>
                <a:cs typeface="Avenir Next" charset="0"/>
              </a:rPr>
              <a:t>c View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0BA5F1B-1797-D845-AD1F-D962E05C8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335016"/>
            <a:ext cx="5256584" cy="50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064" y="1001300"/>
            <a:ext cx="6502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ea typeface="Avenir Next" charset="0"/>
                <a:cs typeface="Arial" panose="020B0604020202020204" pitchFamily="34" charset="0"/>
              </a:rPr>
              <a:t>Performance Improvement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7" y="1515619"/>
            <a:ext cx="8017002" cy="45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/>
          <a:stretch/>
        </p:blipFill>
        <p:spPr>
          <a:xfrm>
            <a:off x="1143001" y="1108370"/>
            <a:ext cx="9905999" cy="5758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170" y="330741"/>
            <a:ext cx="1201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a typeface="Avenir Next" charset="0"/>
                <a:cs typeface="Avenir Next" charset="0"/>
              </a:rPr>
              <a:t>Performance </a:t>
            </a:r>
            <a:r>
              <a:rPr lang="en-US" sz="3600" b="1" dirty="0">
                <a:ea typeface="Avenir Next" charset="0"/>
                <a:cs typeface="Avenir Next" charset="0"/>
              </a:rPr>
              <a:t>Improvement </a:t>
            </a:r>
            <a:r>
              <a:rPr lang="en-US" sz="3600" b="1" dirty="0" smtClean="0">
                <a:ea typeface="Avenir Next" charset="0"/>
                <a:cs typeface="Avenir Next" charset="0"/>
              </a:rPr>
              <a:t>Foundation</a:t>
            </a:r>
            <a:endParaRPr lang="en-US" sz="3600" b="1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photos-5.dropbox.com/t/2/AABFwACAid72-uG3tA4q_BzZViuIdWlpsw8qAB3w6ABQ_Q/12/86482045/jpeg/32x32/1/_/1/2/Improvid%20Performance%20Consulting%20with%20text.jpg/EIzDssAEGBMgAigC/Kg4gHfRz_ZcuxHIMy9rXkU6ymRsgr7sRdQ6vU7cAxZo?size_mode=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" name="AutoShape 6" descr="https://photos-5.dropbox.com/t/2/AABFwACAid72-uG3tA4q_BzZViuIdWlpsw8qAB3w6ABQ_Q/12/86482045/jpeg/32x32/1/_/1/2/Improvid%20Performance%20Consulting%20with%20text.jpg/EIzDssAEGBMgAigC/Kg4gHfRz_ZcuxHIMy9rXkU6ymRsgr7sRdQ6vU7cAxZo?size_mode=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/>
          <a:stretch/>
        </p:blipFill>
        <p:spPr>
          <a:xfrm>
            <a:off x="1257014" y="1114424"/>
            <a:ext cx="9677971" cy="5743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9696" y="512064"/>
            <a:ext cx="755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Performance Sustainability Approach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086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FDD171-5C65-8A45-9168-86811A4511A0}"/>
              </a:ext>
            </a:extLst>
          </p:cNvPr>
          <p:cNvGrpSpPr/>
          <p:nvPr/>
        </p:nvGrpSpPr>
        <p:grpSpPr>
          <a:xfrm>
            <a:off x="1257014" y="757237"/>
            <a:ext cx="9677971" cy="6100762"/>
            <a:chOff x="1257014" y="757237"/>
            <a:chExt cx="9677971" cy="61007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50"/>
            <a:stretch/>
          </p:blipFill>
          <p:spPr>
            <a:xfrm>
              <a:off x="1257014" y="942974"/>
              <a:ext cx="9677971" cy="59150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446B8E4-55B4-454E-A857-364B847AB8AE}"/>
                </a:ext>
              </a:extLst>
            </p:cNvPr>
            <p:cNvSpPr/>
            <p:nvPr/>
          </p:nvSpPr>
          <p:spPr>
            <a:xfrm>
              <a:off x="9565482" y="757237"/>
              <a:ext cx="914400" cy="47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92808" y="265330"/>
            <a:ext cx="795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Green Human Capital Framework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883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/>
          <a:stretch/>
        </p:blipFill>
        <p:spPr>
          <a:xfrm>
            <a:off x="1257014" y="1100138"/>
            <a:ext cx="9677971" cy="5757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1" y="265176"/>
            <a:ext cx="938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Positive/Negative Green Human Capital Recycling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40952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b="8059"/>
          <a:stretch/>
        </p:blipFill>
        <p:spPr>
          <a:xfrm>
            <a:off x="265888" y="696633"/>
            <a:ext cx="11660224" cy="5960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616" y="165473"/>
            <a:ext cx="1086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ea typeface="Avenir Next" charset="0"/>
                <a:cs typeface="Arial" panose="020B0604020202020204" pitchFamily="34" charset="0"/>
              </a:rPr>
              <a:t>Methodology Process Steps</a:t>
            </a:r>
            <a:endParaRPr lang="en-US" sz="3600" b="1" dirty="0">
              <a:solidFill>
                <a:prstClr val="black"/>
              </a:solidFill>
              <a:ea typeface="Avenir Nex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/>
          <a:stretch/>
        </p:blipFill>
        <p:spPr>
          <a:xfrm>
            <a:off x="1284445" y="999554"/>
            <a:ext cx="9677971" cy="5757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608" y="265176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Action Steps for Sustainability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881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95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Performance Integration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Belia Nel</dc:creator>
  <cp:lastModifiedBy>Belia Nel</cp:lastModifiedBy>
  <cp:revision>30</cp:revision>
  <dcterms:created xsi:type="dcterms:W3CDTF">2016-08-08T10:01:46Z</dcterms:created>
  <dcterms:modified xsi:type="dcterms:W3CDTF">2019-09-23T13:55:21Z</dcterms:modified>
</cp:coreProperties>
</file>